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sldIdLst>
    <p:sldId id="258" r:id="rId2"/>
    <p:sldId id="263" r:id="rId3"/>
    <p:sldId id="261" r:id="rId4"/>
    <p:sldId id="262" r:id="rId5"/>
    <p:sldId id="264" r:id="rId6"/>
    <p:sldId id="259" r:id="rId7"/>
    <p:sldId id="260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1144"/>
    <a:srgbClr val="E63F80"/>
    <a:srgbClr val="F66F59"/>
    <a:srgbClr val="3E62AD"/>
    <a:srgbClr val="E95464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54"/>
    <p:restoredTop sz="94687"/>
  </p:normalViewPr>
  <p:slideViewPr>
    <p:cSldViewPr snapToGrid="0">
      <p:cViewPr>
        <p:scale>
          <a:sx n="203" d="100"/>
          <a:sy n="203" d="100"/>
        </p:scale>
        <p:origin x="-3176" y="-1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380A4-A142-FE4A-86EA-E1C4552C379D}" type="datetimeFigureOut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7D6629-B29B-7E42-9B41-8371AFAD64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628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7D6629-B29B-7E42-9B41-8371AFAD64DE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4824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901B8-131C-2F46-9A69-5E1810CCB264}" type="datetimeFigureOut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05517-BA98-E14A-A9B3-FA5A0FDB126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525EE3A-8319-6376-9470-BCC1F94032B9}"/>
              </a:ext>
            </a:extLst>
          </p:cNvPr>
          <p:cNvSpPr/>
          <p:nvPr userDrawn="1"/>
        </p:nvSpPr>
        <p:spPr>
          <a:xfrm>
            <a:off x="-118752" y="-106878"/>
            <a:ext cx="4690752" cy="7077694"/>
          </a:xfrm>
          <a:prstGeom prst="rect">
            <a:avLst/>
          </a:prstGeom>
          <a:solidFill>
            <a:srgbClr val="E95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C10C5A45-FEA6-454B-4E72-F7B9CFE4FE4B}"/>
              </a:ext>
            </a:extLst>
          </p:cNvPr>
          <p:cNvSpPr/>
          <p:nvPr userDrawn="1"/>
        </p:nvSpPr>
        <p:spPr>
          <a:xfrm>
            <a:off x="4572000" y="-106878"/>
            <a:ext cx="4690752" cy="7077694"/>
          </a:xfrm>
          <a:prstGeom prst="rect">
            <a:avLst/>
          </a:prstGeom>
          <a:solidFill>
            <a:srgbClr val="3E62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8857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901B8-131C-2F46-9A69-5E1810CCB264}" type="datetimeFigureOut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05517-BA98-E14A-A9B3-FA5A0FDB126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4735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901B8-131C-2F46-9A69-5E1810CCB264}" type="datetimeFigureOut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05517-BA98-E14A-A9B3-FA5A0FDB126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0723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901B8-131C-2F46-9A69-5E1810CCB264}" type="datetimeFigureOut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05517-BA98-E14A-A9B3-FA5A0FDB126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2882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901B8-131C-2F46-9A69-5E1810CCB264}" type="datetimeFigureOut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05517-BA98-E14A-A9B3-FA5A0FDB126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06146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901B8-131C-2F46-9A69-5E1810CCB264}" type="datetimeFigureOut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05517-BA98-E14A-A9B3-FA5A0FDB126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3444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901B8-131C-2F46-9A69-5E1810CCB264}" type="datetimeFigureOut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05517-BA98-E14A-A9B3-FA5A0FDB126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3519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901B8-131C-2F46-9A69-5E1810CCB264}" type="datetimeFigureOut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05517-BA98-E14A-A9B3-FA5A0FDB126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0018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901B8-131C-2F46-9A69-5E1810CCB264}" type="datetimeFigureOut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05517-BA98-E14A-A9B3-FA5A0FDB126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3924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901B8-131C-2F46-9A69-5E1810CCB264}" type="datetimeFigureOut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05517-BA98-E14A-A9B3-FA5A0FDB126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8772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901B8-131C-2F46-9A69-5E1810CCB264}" type="datetimeFigureOut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05517-BA98-E14A-A9B3-FA5A0FDB126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0038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901B8-131C-2F46-9A69-5E1810CCB264}" type="datetimeFigureOut">
              <a:rPr kumimoji="1" lang="ja-JP" altLang="en-US" smtClean="0"/>
              <a:t>2024/1/9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F05517-BA98-E14A-A9B3-FA5A0FDB126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4694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>
            <a:alpha val="11911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女の子, ケーキ, ベッド, 座る が含まれている画像&#10;&#10;自動的に生成された説明">
            <a:extLst>
              <a:ext uri="{FF2B5EF4-FFF2-40B4-BE49-F238E27FC236}">
                <a16:creationId xmlns:a16="http://schemas.microsoft.com/office/drawing/2014/main" id="{104AAD97-1FA3-F0FD-6085-9B397C26DA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65" b="89674" l="4969" r="98491">
                        <a14:foregroundMark x1="54340" y1="28986" x2="54340" y2="28986"/>
                        <a14:foregroundMark x1="55660" y1="26087" x2="55660" y2="26087"/>
                        <a14:foregroundMark x1="25346" y1="21196" x2="25346" y2="21196"/>
                        <a14:foregroundMark x1="29057" y1="37138" x2="29057" y2="37138"/>
                        <a14:foregroundMark x1="30063" y1="47826" x2="30063" y2="47826"/>
                        <a14:foregroundMark x1="30692" y1="49275" x2="30692" y2="49275"/>
                        <a14:foregroundMark x1="31509" y1="43659" x2="31509" y2="43659"/>
                        <a14:foregroundMark x1="29245" y1="53261" x2="29245" y2="53261"/>
                        <a14:foregroundMark x1="28679" y1="61594" x2="28679" y2="61594"/>
                        <a14:foregroundMark x1="29245" y1="58514" x2="29245" y2="58514"/>
                        <a14:foregroundMark x1="33270" y1="66667" x2="33270" y2="66667"/>
                        <a14:foregroundMark x1="32013" y1="61413" x2="32013" y2="61413"/>
                        <a14:foregroundMark x1="34214" y1="63949" x2="34214" y2="63949"/>
                        <a14:foregroundMark x1="35723" y1="63949" x2="35723" y2="63949"/>
                        <a14:foregroundMark x1="35597" y1="66304" x2="35597" y2="66304"/>
                        <a14:foregroundMark x1="35786" y1="70833" x2="35786" y2="70833"/>
                        <a14:foregroundMark x1="37296" y1="64312" x2="37296" y2="64312"/>
                        <a14:foregroundMark x1="37421" y1="75181" x2="37421" y2="75181"/>
                        <a14:foregroundMark x1="26289" y1="55616" x2="26289" y2="55616"/>
                        <a14:foregroundMark x1="25031" y1="54710" x2="25031" y2="54710"/>
                        <a14:foregroundMark x1="25157" y1="42210" x2="25157" y2="42210"/>
                        <a14:foregroundMark x1="21950" y1="42935" x2="21950" y2="42935"/>
                        <a14:foregroundMark x1="23082" y1="41486" x2="23082" y2="41486"/>
                        <a14:foregroundMark x1="20126" y1="46014" x2="20126" y2="46014"/>
                        <a14:foregroundMark x1="19245" y1="47283" x2="19245" y2="47283"/>
                        <a14:foregroundMark x1="13836" y1="65217" x2="13836" y2="65217"/>
                        <a14:foregroundMark x1="12327" y1="54348" x2="12327" y2="54348"/>
                        <a14:foregroundMark x1="14340" y1="54348" x2="14340" y2="54348"/>
                        <a14:foregroundMark x1="9182" y1="68659" x2="9182" y2="68659"/>
                        <a14:foregroundMark x1="5409" y1="77536" x2="5409" y2="77536"/>
                        <a14:foregroundMark x1="5283" y1="79529" x2="5283" y2="79529"/>
                        <a14:foregroundMark x1="5283" y1="79529" x2="5283" y2="79529"/>
                        <a14:foregroundMark x1="7421" y1="73551" x2="7421" y2="73551"/>
                        <a14:foregroundMark x1="44654" y1="73007" x2="44654" y2="73007"/>
                        <a14:foregroundMark x1="46415" y1="80254" x2="46415" y2="80254"/>
                        <a14:foregroundMark x1="43522" y1="76449" x2="43522" y2="76449"/>
                        <a14:foregroundMark x1="53774" y1="83877" x2="53774" y2="83877"/>
                        <a14:foregroundMark x1="58302" y1="84420" x2="58302" y2="84420"/>
                        <a14:foregroundMark x1="58176" y1="84420" x2="58176" y2="84420"/>
                        <a14:foregroundMark x1="93019" y1="31884" x2="93019" y2="31884"/>
                        <a14:foregroundMark x1="81761" y1="71739" x2="81761" y2="71739"/>
                        <a14:foregroundMark x1="93333" y1="54710" x2="93333" y2="54710"/>
                        <a14:foregroundMark x1="89119" y1="36775" x2="89119" y2="36775"/>
                        <a14:foregroundMark x1="90314" y1="40036" x2="90314" y2="40036"/>
                        <a14:foregroundMark x1="92704" y1="32246" x2="92704" y2="32246"/>
                        <a14:foregroundMark x1="94214" y1="22645" x2="94214" y2="22645"/>
                        <a14:foregroundMark x1="93019" y1="13587" x2="93019" y2="13587"/>
                        <a14:foregroundMark x1="95912" y1="17210" x2="95912" y2="17210"/>
                        <a14:foregroundMark x1="98553" y1="27174" x2="98553" y2="27174"/>
                        <a14:foregroundMark x1="97421" y1="39674" x2="97421" y2="39674"/>
                        <a14:foregroundMark x1="38679" y1="51630" x2="38679" y2="51630"/>
                        <a14:foregroundMark x1="37358" y1="39493" x2="37358" y2="39493"/>
                        <a14:foregroundMark x1="36352" y1="34058" x2="36352" y2="34058"/>
                        <a14:foregroundMark x1="39182" y1="46739" x2="39182" y2="46739"/>
                        <a14:foregroundMark x1="38616" y1="44203" x2="38616" y2="44203"/>
                        <a14:foregroundMark x1="37987" y1="41848" x2="37987" y2="41848"/>
                        <a14:foregroundMark x1="38239" y1="42210" x2="38239" y2="42210"/>
                        <a14:foregroundMark x1="37547" y1="38587" x2="37547" y2="38587"/>
                        <a14:foregroundMark x1="37044" y1="36594" x2="37044" y2="36594"/>
                        <a14:foregroundMark x1="36289" y1="32609" x2="36289" y2="32609"/>
                        <a14:foregroundMark x1="62201" y1="21920" x2="62201" y2="21920"/>
                        <a14:foregroundMark x1="67610" y1="32246" x2="67610" y2="32246"/>
                        <a14:foregroundMark x1="68742" y1="34239" x2="68742" y2="34239"/>
                        <a14:foregroundMark x1="68742" y1="36775" x2="68742" y2="36775"/>
                        <a14:foregroundMark x1="71258" y1="42572" x2="71258" y2="42572"/>
                        <a14:foregroundMark x1="70503" y1="30435" x2="70503" y2="30435"/>
                        <a14:foregroundMark x1="10377" y1="65399" x2="10377" y2="65399"/>
                        <a14:foregroundMark x1="11195" y1="63949" x2="11195" y2="63949"/>
                        <a14:foregroundMark x1="12075" y1="62138" x2="12075" y2="62138"/>
                        <a14:foregroundMark x1="21132" y1="44022" x2="21132" y2="44022"/>
                        <a14:foregroundMark x1="23711" y1="40399" x2="23711" y2="40399"/>
                        <a14:foregroundMark x1="31258" y1="29891" x2="31258" y2="29891"/>
                        <a14:foregroundMark x1="30692" y1="30978" x2="30692" y2="30978"/>
                        <a14:foregroundMark x1="32013" y1="29167" x2="32013" y2="29167"/>
                        <a14:foregroundMark x1="32201" y1="29167" x2="32201" y2="29167"/>
                        <a14:foregroundMark x1="32138" y1="29167" x2="32138" y2="29167"/>
                        <a14:foregroundMark x1="32138" y1="28986" x2="32138" y2="28986"/>
                        <a14:foregroundMark x1="32138" y1="28986" x2="32138" y2="28986"/>
                        <a14:foregroundMark x1="32138" y1="28804" x2="32138" y2="28804"/>
                        <a14:foregroundMark x1="70629" y1="31341" x2="70629" y2="31341"/>
                        <a14:foregroundMark x1="71132" y1="35326" x2="71132" y2="35326"/>
                        <a14:foregroundMark x1="53145" y1="15761" x2="53145" y2="15761"/>
                        <a14:foregroundMark x1="53270" y1="18116" x2="53270" y2="18116"/>
                        <a14:foregroundMark x1="53145" y1="21377" x2="53145" y2="21377"/>
                        <a14:foregroundMark x1="52893" y1="23551" x2="52893" y2="23551"/>
                        <a14:foregroundMark x1="52201" y1="25725" x2="52201" y2="25725"/>
                        <a14:foregroundMark x1="53208" y1="13949" x2="53208" y2="13949"/>
                        <a14:foregroundMark x1="53208" y1="11775" x2="53208" y2="11775"/>
                        <a14:foregroundMark x1="53208" y1="9964" x2="53208" y2="9964"/>
                        <a14:foregroundMark x1="53333" y1="7065" x2="53333" y2="7065"/>
                        <a14:foregroundMark x1="71384" y1="37319" x2="71384" y2="37319"/>
                        <a14:foregroundMark x1="96855" y1="44565" x2="96855" y2="44565"/>
                        <a14:foregroundMark x1="95912" y1="47645" x2="95912" y2="47645"/>
                        <a14:backgroundMark x1="37044" y1="39855" x2="37044" y2="39855"/>
                        <a14:backgroundMark x1="37107" y1="40399" x2="37107" y2="40399"/>
                        <a14:backgroundMark x1="36981" y1="39855" x2="36981" y2="39855"/>
                        <a14:backgroundMark x1="35912" y1="34601" x2="35912" y2="34601"/>
                        <a14:backgroundMark x1="36038" y1="34601" x2="36038" y2="34601"/>
                        <a14:backgroundMark x1="24088" y1="44384" x2="24088" y2="44384"/>
                        <a14:backgroundMark x1="23270" y1="48732" x2="23270" y2="48732"/>
                        <a14:backgroundMark x1="22453" y1="47101" x2="22453" y2="47101"/>
                        <a14:backgroundMark x1="24088" y1="47101" x2="24088" y2="47101"/>
                        <a14:backgroundMark x1="23208" y1="46920" x2="23208" y2="46920"/>
                        <a14:backgroundMark x1="25283" y1="50725" x2="25283" y2="50725"/>
                        <a14:backgroundMark x1="25975" y1="52174" x2="25975" y2="52174"/>
                        <a14:backgroundMark x1="25660" y1="46014" x2="25660" y2="46014"/>
                        <a14:backgroundMark x1="25912" y1="45109" x2="25912" y2="45109"/>
                        <a14:backgroundMark x1="13836" y1="63587" x2="13836" y2="63587"/>
                        <a14:backgroundMark x1="13836" y1="63587" x2="13836" y2="63587"/>
                        <a14:backgroundMark x1="14654" y1="65580" x2="14654" y2="65580"/>
                        <a14:backgroundMark x1="99119" y1="51812" x2="99119" y2="51812"/>
                        <a14:backgroundMark x1="70126" y1="38406" x2="70126" y2="38406"/>
                        <a14:backgroundMark x1="13648" y1="65217" x2="13648" y2="65217"/>
                        <a14:backgroundMark x1="13648" y1="65217" x2="13648" y2="65217"/>
                        <a14:backgroundMark x1="13648" y1="65399" x2="13648" y2="65399"/>
                        <a14:backgroundMark x1="13648" y1="65580" x2="13648" y2="65580"/>
                        <a14:backgroundMark x1="13648" y1="65217" x2="13648" y2="65217"/>
                        <a14:backgroundMark x1="13648" y1="65217" x2="13648" y2="65217"/>
                        <a14:backgroundMark x1="13648" y1="65217" x2="13648" y2="65217"/>
                        <a14:backgroundMark x1="13648" y1="65217" x2="13648" y2="65217"/>
                        <a14:backgroundMark x1="13711" y1="65399" x2="13711" y2="65399"/>
                        <a14:backgroundMark x1="13962" y1="64674" x2="13962" y2="64674"/>
                        <a14:backgroundMark x1="13774" y1="64855" x2="13774" y2="64855"/>
                        <a14:backgroundMark x1="13774" y1="65399" x2="13774" y2="65399"/>
                        <a14:backgroundMark x1="70692" y1="36775" x2="70692" y2="36775"/>
                        <a14:backgroundMark x1="69434" y1="41123" x2="69434" y2="41123"/>
                        <a14:backgroundMark x1="97925" y1="46920" x2="97925" y2="46920"/>
                        <a14:backgroundMark x1="35660" y1="46196" x2="35660" y2="461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07997" y="606700"/>
            <a:ext cx="6351921" cy="2205195"/>
          </a:xfrm>
          <a:prstGeom prst="rect">
            <a:avLst/>
          </a:prstGeom>
        </p:spPr>
      </p:pic>
      <p:pic>
        <p:nvPicPr>
          <p:cNvPr id="7" name="図 6" descr="バッグ, 女性, 座る, 持つ が含まれている画像&#10;&#10;自動的に生成された説明">
            <a:extLst>
              <a:ext uri="{FF2B5EF4-FFF2-40B4-BE49-F238E27FC236}">
                <a16:creationId xmlns:a16="http://schemas.microsoft.com/office/drawing/2014/main" id="{BE38B1CE-36A6-B272-7719-5D2EEBB158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781" b="94223" l="5825" r="89968">
                        <a14:foregroundMark x1="20227" y1="8765" x2="20227" y2="8765"/>
                        <a14:foregroundMark x1="13107" y1="12550" x2="13107" y2="12550"/>
                        <a14:foregroundMark x1="12298" y1="14940" x2="12298" y2="14940"/>
                        <a14:foregroundMark x1="13916" y1="9960" x2="13916" y2="9960"/>
                        <a14:foregroundMark x1="10356" y1="14940" x2="10356" y2="14940"/>
                        <a14:foregroundMark x1="10841" y1="14741" x2="10841" y2="14741"/>
                        <a14:foregroundMark x1="33333" y1="10359" x2="33333" y2="10359"/>
                        <a14:foregroundMark x1="30906" y1="7769" x2="30906" y2="7769"/>
                        <a14:foregroundMark x1="26214" y1="4980" x2="26214" y2="4980"/>
                        <a14:foregroundMark x1="32362" y1="8566" x2="32362" y2="8566"/>
                        <a14:foregroundMark x1="34142" y1="11554" x2="34142" y2="11554"/>
                        <a14:foregroundMark x1="10841" y1="33665" x2="10841" y2="33665"/>
                        <a14:foregroundMark x1="11650" y1="28088" x2="11650" y2="28088"/>
                        <a14:foregroundMark x1="5987" y1="70319" x2="5987" y2="70319"/>
                        <a14:foregroundMark x1="31553" y1="94223" x2="31553" y2="94223"/>
                        <a14:backgroundMark x1="5663" y1="54980" x2="5663" y2="54980"/>
                        <a14:backgroundMark x1="6796" y1="54582" x2="6796" y2="54582"/>
                        <a14:backgroundMark x1="5987" y1="59163" x2="5987" y2="59163"/>
                        <a14:backgroundMark x1="6634" y1="59363" x2="6634" y2="59363"/>
                        <a14:backgroundMark x1="6958" y1="56175" x2="6958" y2="56175"/>
                        <a14:backgroundMark x1="9061" y1="57968" x2="9061" y2="57968"/>
                        <a14:backgroundMark x1="9385" y1="57570" x2="9385" y2="57570"/>
                        <a14:backgroundMark x1="9547" y1="57968" x2="9547" y2="57968"/>
                        <a14:backgroundMark x1="5825" y1="64143" x2="5825" y2="64143"/>
                        <a14:backgroundMark x1="6958" y1="63147" x2="6958" y2="63147"/>
                        <a14:backgroundMark x1="6958" y1="63147" x2="6958" y2="63147"/>
                        <a14:backgroundMark x1="6796" y1="62948" x2="6796" y2="62948"/>
                        <a14:backgroundMark x1="6796" y1="62948" x2="6796" y2="62948"/>
                        <a14:backgroundMark x1="6796" y1="62948" x2="7282" y2="63546"/>
                        <a14:backgroundMark x1="36408" y1="6773" x2="43528" y2="19124"/>
                        <a14:backgroundMark x1="43528" y1="19124" x2="53398" y2="28088"/>
                        <a14:backgroundMark x1="53398" y1="28088" x2="78155" y2="35458"/>
                        <a14:backgroundMark x1="78155" y1="35458" x2="86731" y2="23108"/>
                        <a14:backgroundMark x1="86731" y1="23108" x2="84628" y2="5179"/>
                        <a14:backgroundMark x1="84628" y1="5179" x2="40129" y2="4183"/>
                        <a14:backgroundMark x1="40129" y1="4183" x2="36893" y2="6972"/>
                        <a14:backgroundMark x1="30583" y1="12351" x2="31392" y2="15139"/>
                        <a14:backgroundMark x1="18285" y1="87849" x2="18447" y2="9083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0" y="3429000"/>
            <a:ext cx="3474465" cy="2822300"/>
          </a:xfrm>
          <a:prstGeom prst="rect">
            <a:avLst/>
          </a:prstGeom>
        </p:spPr>
      </p:pic>
      <p:pic>
        <p:nvPicPr>
          <p:cNvPr id="4" name="図 3" descr="ロゴ&#10;&#10;自動的に生成された説明">
            <a:extLst>
              <a:ext uri="{FF2B5EF4-FFF2-40B4-BE49-F238E27FC236}">
                <a16:creationId xmlns:a16="http://schemas.microsoft.com/office/drawing/2014/main" id="{F6657FA9-492C-E1F2-23B0-BB563CDECA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4800" y="819150"/>
            <a:ext cx="5994400" cy="5219700"/>
          </a:xfrm>
          <a:prstGeom prst="rect">
            <a:avLst/>
          </a:prstGeom>
          <a:ln>
            <a:solidFill>
              <a:srgbClr val="F66F59"/>
            </a:solidFill>
          </a:ln>
        </p:spPr>
      </p:pic>
    </p:spTree>
    <p:extLst>
      <p:ext uri="{BB962C8B-B14F-4D97-AF65-F5344CB8AC3E}">
        <p14:creationId xmlns:p14="http://schemas.microsoft.com/office/powerpoint/2010/main" val="1701313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BA1E52A-CBBD-5EF0-C48D-FA44CA10C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EC9A49E-05C0-B0FB-DC8C-EFAD65D0D558}"/>
              </a:ext>
            </a:extLst>
          </p:cNvPr>
          <p:cNvSpPr>
            <a:spLocks noGrp="1"/>
          </p:cNvSpPr>
          <p:nvPr>
            <p:ph idx="1"/>
          </p:nvPr>
        </p:nvSpPr>
        <p:spPr>
          <a:ln w="28575">
            <a:solidFill>
              <a:schemeClr val="tx1"/>
            </a:solidFill>
          </a:ln>
        </p:spPr>
        <p:txBody>
          <a:bodyPr/>
          <a:lstStyle/>
          <a:p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C504C6C-B295-AAF8-0620-DF7862C1FFD2}"/>
              </a:ext>
            </a:extLst>
          </p:cNvPr>
          <p:cNvSpPr txBox="1"/>
          <p:nvPr/>
        </p:nvSpPr>
        <p:spPr>
          <a:xfrm>
            <a:off x="1804087" y="2446637"/>
            <a:ext cx="3707027" cy="1200329"/>
          </a:xfrm>
          <a:prstGeom prst="rect">
            <a:avLst/>
          </a:prstGeom>
          <a:noFill/>
          <a:ln w="28575">
            <a:solidFill>
              <a:srgbClr val="E63F80"/>
            </a:solidFill>
            <a:prstDash val="sysDash"/>
          </a:ln>
        </p:spPr>
        <p:txBody>
          <a:bodyPr wrap="square" rtlCol="0">
            <a:spAutoFit/>
          </a:bodyPr>
          <a:lstStyle/>
          <a:p>
            <a:pPr algn="ctr"/>
            <a:endParaRPr kumimoji="1" lang="en-US" altLang="ja-JP" b="1" dirty="0">
              <a:solidFill>
                <a:srgbClr val="0F1144"/>
              </a:solidFill>
            </a:endParaRPr>
          </a:p>
          <a:p>
            <a:pPr algn="ctr"/>
            <a:r>
              <a:rPr kumimoji="1" lang="ja-JP" altLang="en-US" b="1">
                <a:solidFill>
                  <a:srgbClr val="0F1144"/>
                </a:solidFill>
              </a:rPr>
              <a:t>デジタル</a:t>
            </a:r>
            <a:r>
              <a:rPr kumimoji="1" lang="en-US" altLang="ja-JP" b="1" dirty="0">
                <a:solidFill>
                  <a:srgbClr val="0F1144"/>
                </a:solidFill>
              </a:rPr>
              <a:t>×</a:t>
            </a:r>
            <a:r>
              <a:rPr kumimoji="1" lang="ja-JP" altLang="en-US" b="1">
                <a:solidFill>
                  <a:srgbClr val="0F1144"/>
                </a:solidFill>
              </a:rPr>
              <a:t>アート体験</a:t>
            </a:r>
            <a:endParaRPr kumimoji="1" lang="en-US" altLang="ja-JP" b="1" dirty="0">
              <a:solidFill>
                <a:srgbClr val="0F1144"/>
              </a:solidFill>
            </a:endParaRPr>
          </a:p>
          <a:p>
            <a:pPr algn="ctr"/>
            <a:r>
              <a:rPr kumimoji="1" lang="ja-JP" altLang="en-US" b="1">
                <a:solidFill>
                  <a:srgbClr val="0F1144"/>
                </a:solidFill>
              </a:rPr>
              <a:t>スタンプラリー</a:t>
            </a:r>
            <a:endParaRPr kumimoji="1" lang="en-US" altLang="ja-JP" b="1" dirty="0">
              <a:solidFill>
                <a:srgbClr val="0F1144"/>
              </a:solidFill>
            </a:endParaRPr>
          </a:p>
          <a:p>
            <a:pPr algn="ctr"/>
            <a:endParaRPr kumimoji="1" lang="ja-JP" altLang="en-US" b="1">
              <a:solidFill>
                <a:srgbClr val="0F11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6820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54DAE9-D0A5-79CF-48B4-1BC5D238B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>
              <a:solidFill>
                <a:schemeClr val="accent2"/>
              </a:solidFill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3B443AC-ADE3-2BA9-244C-1A5617718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B13C8E1-E164-8658-1B20-6440FE824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000125"/>
            <a:ext cx="7772400" cy="4857750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6F0911CB-2700-B49A-813F-0957BC233DBF}"/>
              </a:ext>
            </a:extLst>
          </p:cNvPr>
          <p:cNvSpPr txBox="1"/>
          <p:nvPr/>
        </p:nvSpPr>
        <p:spPr>
          <a:xfrm>
            <a:off x="2577662" y="173421"/>
            <a:ext cx="2492990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/>
              <a:t>投票</a:t>
            </a:r>
            <a:endParaRPr kumimoji="1" lang="en-US" altLang="ja-JP" dirty="0"/>
          </a:p>
          <a:p>
            <a:pPr algn="ctr"/>
            <a:r>
              <a:rPr kumimoji="1" lang="ja-JP" altLang="en-US"/>
              <a:t>ありがとうございます</a:t>
            </a:r>
          </a:p>
        </p:txBody>
      </p:sp>
    </p:spTree>
    <p:extLst>
      <p:ext uri="{BB962C8B-B14F-4D97-AF65-F5344CB8AC3E}">
        <p14:creationId xmlns:p14="http://schemas.microsoft.com/office/powerpoint/2010/main" val="1081512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F65AB9-BC8C-61CA-E107-6BBF91F78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0" name="コンテンツ プレースホルダー 9" descr="グラフィカル ユーザー インターフェイス, テキスト&#10;&#10;自動的に生成された説明">
            <a:extLst>
              <a:ext uri="{FF2B5EF4-FFF2-40B4-BE49-F238E27FC236}">
                <a16:creationId xmlns:a16="http://schemas.microsoft.com/office/drawing/2014/main" id="{EA6119AE-8C3F-9A29-E053-C4EB0FF34B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61647" y="467370"/>
            <a:ext cx="4909607" cy="3682205"/>
          </a:xfrm>
        </p:spPr>
      </p:pic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BA1DAEF3-0ADF-FBB2-5FE5-D1EF56DEBE64}"/>
              </a:ext>
            </a:extLst>
          </p:cNvPr>
          <p:cNvGrpSpPr/>
          <p:nvPr/>
        </p:nvGrpSpPr>
        <p:grpSpPr>
          <a:xfrm>
            <a:off x="3945996" y="5234731"/>
            <a:ext cx="2158751" cy="1022057"/>
            <a:chOff x="3945996" y="5234731"/>
            <a:chExt cx="2158751" cy="1022057"/>
          </a:xfrm>
        </p:grpSpPr>
        <p:grpSp>
          <p:nvGrpSpPr>
            <p:cNvPr id="6" name="グループ化 5">
              <a:extLst>
                <a:ext uri="{FF2B5EF4-FFF2-40B4-BE49-F238E27FC236}">
                  <a16:creationId xmlns:a16="http://schemas.microsoft.com/office/drawing/2014/main" id="{155A81F4-A603-861B-0355-7D1BFFD96132}"/>
                </a:ext>
              </a:extLst>
            </p:cNvPr>
            <p:cNvGrpSpPr/>
            <p:nvPr/>
          </p:nvGrpSpPr>
          <p:grpSpPr>
            <a:xfrm>
              <a:off x="3945996" y="5234731"/>
              <a:ext cx="2158751" cy="920392"/>
              <a:chOff x="3945996" y="5234731"/>
              <a:chExt cx="2158751" cy="920392"/>
            </a:xfrm>
          </p:grpSpPr>
          <p:pic>
            <p:nvPicPr>
              <p:cNvPr id="1026" name="Picture 2" descr="いちごのフリーイラスト素材">
                <a:extLst>
                  <a:ext uri="{FF2B5EF4-FFF2-40B4-BE49-F238E27FC236}">
                    <a16:creationId xmlns:a16="http://schemas.microsoft.com/office/drawing/2014/main" id="{E9FB5463-030F-42A4-1E99-6B9396CF8D0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alphaModFix amt="6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945996" y="5372894"/>
                <a:ext cx="1216801" cy="78222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" name="テキスト ボックス 2">
                <a:extLst>
                  <a:ext uri="{FF2B5EF4-FFF2-40B4-BE49-F238E27FC236}">
                    <a16:creationId xmlns:a16="http://schemas.microsoft.com/office/drawing/2014/main" id="{DB978861-3306-D35C-8568-DABEDC45D710}"/>
                  </a:ext>
                </a:extLst>
              </p:cNvPr>
              <p:cNvSpPr txBox="1"/>
              <p:nvPr/>
            </p:nvSpPr>
            <p:spPr>
              <a:xfrm>
                <a:off x="4278606" y="5496678"/>
                <a:ext cx="182614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ja-JP" altLang="en-US" sz="3200">
                    <a:effectLst>
                      <a:outerShdw blurRad="63500" sx="102000" sy="102000" algn="ctr" rotWithShape="0">
                        <a:prstClr val="black">
                          <a:alpha val="40000"/>
                        </a:prstClr>
                      </a:outerShdw>
                    </a:effectLst>
                    <a:latin typeface="YuMincho +36p Kana Medium" panose="02020500000000000000" pitchFamily="18" charset="-128"/>
                    <a:ea typeface="YuMincho +36p Kana Medium" panose="02020500000000000000" pitchFamily="18" charset="-128"/>
                  </a:rPr>
                  <a:t>一期一画</a:t>
                </a:r>
                <a:endParaRPr kumimoji="1" lang="ja-JP" altLang="en-US" sz="3200" b="0" i="0" u="none" strike="noStrike" kern="1200" cap="none" spc="0" normalizeH="0" baseline="0" noProof="0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YuMincho +36p Kana Medium" panose="02020500000000000000" pitchFamily="18" charset="-128"/>
                  <a:ea typeface="YuMincho +36p Kana Medium" panose="02020500000000000000" pitchFamily="18" charset="-128"/>
                  <a:cs typeface="+mn-cs"/>
                </a:endParaRPr>
              </a:p>
            </p:txBody>
          </p:sp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D60A1A6D-6DB6-E227-1FFB-149D9CF2DFD9}"/>
                  </a:ext>
                </a:extLst>
              </p:cNvPr>
              <p:cNvSpPr txBox="1"/>
              <p:nvPr/>
            </p:nvSpPr>
            <p:spPr>
              <a:xfrm>
                <a:off x="4304253" y="5234731"/>
                <a:ext cx="177484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ja-JP" altLang="en-US" sz="2000">
                    <a:effectLst>
                      <a:outerShdw blurRad="63500" sx="102000" sy="102000" algn="ctr" rotWithShape="0">
                        <a:prstClr val="black">
                          <a:alpha val="40000"/>
                        </a:prstClr>
                      </a:outerShdw>
                    </a:effectLst>
                    <a:latin typeface="YuMincho +36p Kana Medium" panose="02020500000000000000" pitchFamily="18" charset="-128"/>
                    <a:ea typeface="YuMincho +36p Kana Medium" panose="02020500000000000000" pitchFamily="18" charset="-128"/>
                  </a:rPr>
                  <a:t>いちごいちえ</a:t>
                </a:r>
                <a:endParaRPr kumimoji="1" lang="ja-JP" altLang="en-US" sz="2000" b="0" i="0" u="none" strike="noStrike" kern="1200" cap="none" spc="0" normalizeH="0" baseline="0" noProof="0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YuMincho +36p Kana Medium" panose="02020500000000000000" pitchFamily="18" charset="-128"/>
                  <a:ea typeface="YuMincho +36p Kana Medium" panose="02020500000000000000" pitchFamily="18" charset="-128"/>
                  <a:cs typeface="+mn-cs"/>
                </a:endParaRPr>
              </a:p>
            </p:txBody>
          </p:sp>
        </p:grp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EAAA87C6-348A-0B25-1581-D69A6A296E42}"/>
                </a:ext>
              </a:extLst>
            </p:cNvPr>
            <p:cNvSpPr txBox="1"/>
            <p:nvPr/>
          </p:nvSpPr>
          <p:spPr>
            <a:xfrm>
              <a:off x="4356937" y="5979789"/>
              <a:ext cx="13323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YuMincho +36p Kana Medium" panose="02020500000000000000" pitchFamily="18" charset="-128"/>
                  <a:ea typeface="YuMincho +36p Kana Medium" panose="02020500000000000000" pitchFamily="18" charset="-128"/>
                  <a:cs typeface="+mn-cs"/>
                </a:rPr>
                <a:t>Keio Object Hub</a:t>
              </a:r>
              <a:endParaRPr kumimoji="1" lang="ja-JP" altLang="en-US" sz="1200" b="0" i="0" u="none" strike="noStrike" kern="1200" cap="none" spc="0" normalizeH="0" baseline="0" noProof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YuMincho +36p Kana Medium" panose="02020500000000000000" pitchFamily="18" charset="-128"/>
                <a:ea typeface="YuMincho +36p Kana Medium" panose="02020500000000000000" pitchFamily="18" charset="-128"/>
                <a:cs typeface="+mn-cs"/>
              </a:endParaRPr>
            </a:p>
          </p:txBody>
        </p:sp>
      </p:grpSp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3C17ABF0-5742-F86C-8B62-EB0655EC9752}"/>
              </a:ext>
            </a:extLst>
          </p:cNvPr>
          <p:cNvGrpSpPr/>
          <p:nvPr/>
        </p:nvGrpSpPr>
        <p:grpSpPr>
          <a:xfrm>
            <a:off x="-496246" y="3188037"/>
            <a:ext cx="6063634" cy="2791752"/>
            <a:chOff x="-684136" y="3951951"/>
            <a:chExt cx="6063634" cy="2791752"/>
          </a:xfrm>
        </p:grpSpPr>
        <p:pic>
          <p:nvPicPr>
            <p:cNvPr id="24" name="図 23" descr="シマウマ, 男 が含まれている画像&#10;&#10;自動的に生成された説明">
              <a:extLst>
                <a:ext uri="{FF2B5EF4-FFF2-40B4-BE49-F238E27FC236}">
                  <a16:creationId xmlns:a16="http://schemas.microsoft.com/office/drawing/2014/main" id="{05143E9E-B6ED-DDCF-88D1-FD29F75C5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75000"/>
            </a:blip>
            <a:stretch>
              <a:fillRect/>
            </a:stretch>
          </p:blipFill>
          <p:spPr>
            <a:xfrm>
              <a:off x="3334376" y="4249652"/>
              <a:ext cx="2045122" cy="2494051"/>
            </a:xfrm>
            <a:prstGeom prst="rect">
              <a:avLst/>
            </a:prstGeom>
          </p:spPr>
        </p:pic>
        <p:pic>
          <p:nvPicPr>
            <p:cNvPr id="26" name="図 25" descr="爬虫類, 動物, トカゲ, 暗い が含まれている画像&#10;&#10;自動的に生成された説明">
              <a:extLst>
                <a:ext uri="{FF2B5EF4-FFF2-40B4-BE49-F238E27FC236}">
                  <a16:creationId xmlns:a16="http://schemas.microsoft.com/office/drawing/2014/main" id="{632F5538-B8A6-B3E9-39A8-CBC6EF6DBD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75000"/>
            </a:blip>
            <a:stretch>
              <a:fillRect/>
            </a:stretch>
          </p:blipFill>
          <p:spPr>
            <a:xfrm>
              <a:off x="-684136" y="3951951"/>
              <a:ext cx="2131035" cy="1218952"/>
            </a:xfrm>
            <a:prstGeom prst="rect">
              <a:avLst/>
            </a:prstGeom>
          </p:spPr>
        </p:pic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0494B1CE-8EFB-67B8-5ACA-E87A576B19ED}"/>
                </a:ext>
              </a:extLst>
            </p:cNvPr>
            <p:cNvSpPr txBox="1"/>
            <p:nvPr/>
          </p:nvSpPr>
          <p:spPr>
            <a:xfrm>
              <a:off x="1403600" y="4411522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3200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YuMincho +36p Kana Medium" panose="02020500000000000000" pitchFamily="18" charset="-128"/>
                  <a:ea typeface="YuMincho +36p Kana Medium" panose="02020500000000000000" pitchFamily="18" charset="-128"/>
                </a:rPr>
                <a:t>一期一画</a:t>
              </a:r>
              <a:endParaRPr kumimoji="1" lang="ja-JP" altLang="en-US" sz="3200" b="0" i="0" u="none" strike="noStrike" kern="1200" cap="none" spc="0" normalizeH="0" baseline="0" noProof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YuMincho +36p Kana Medium" panose="02020500000000000000" pitchFamily="18" charset="-128"/>
                <a:ea typeface="YuMincho +36p Kana Medium" panose="02020500000000000000" pitchFamily="18" charset="-128"/>
                <a:cs typeface="+mn-cs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D090E393-0DAC-D5F3-4CAE-A4A5E5E7B462}"/>
                </a:ext>
              </a:extLst>
            </p:cNvPr>
            <p:cNvSpPr txBox="1"/>
            <p:nvPr/>
          </p:nvSpPr>
          <p:spPr>
            <a:xfrm>
              <a:off x="1429247" y="4149575"/>
              <a:ext cx="17748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2000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YuMincho +36p Kana Medium" panose="02020500000000000000" pitchFamily="18" charset="-128"/>
                  <a:ea typeface="YuMincho +36p Kana Medium" panose="02020500000000000000" pitchFamily="18" charset="-128"/>
                </a:rPr>
                <a:t>いちごいちえ</a:t>
              </a:r>
              <a:endParaRPr kumimoji="1" lang="ja-JP" altLang="en-US" sz="2000" b="0" i="0" u="none" strike="noStrike" kern="1200" cap="none" spc="0" normalizeH="0" baseline="0" noProof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YuMincho +36p Kana Medium" panose="02020500000000000000" pitchFamily="18" charset="-128"/>
                <a:ea typeface="YuMincho +36p Kana Medium" panose="02020500000000000000" pitchFamily="18" charset="-128"/>
                <a:cs typeface="+mn-cs"/>
              </a:endParaRPr>
            </a:p>
          </p:txBody>
        </p:sp>
        <p:grpSp>
          <p:nvGrpSpPr>
            <p:cNvPr id="34" name="グループ化 33">
              <a:extLst>
                <a:ext uri="{FF2B5EF4-FFF2-40B4-BE49-F238E27FC236}">
                  <a16:creationId xmlns:a16="http://schemas.microsoft.com/office/drawing/2014/main" id="{DEAB8B7F-9901-50D1-1CB5-8BB013F242D9}"/>
                </a:ext>
              </a:extLst>
            </p:cNvPr>
            <p:cNvGrpSpPr/>
            <p:nvPr/>
          </p:nvGrpSpPr>
          <p:grpSpPr>
            <a:xfrm>
              <a:off x="1251151" y="4973319"/>
              <a:ext cx="2131035" cy="399575"/>
              <a:chOff x="727547" y="5267229"/>
              <a:chExt cx="2131035" cy="399575"/>
            </a:xfrm>
          </p:grpSpPr>
          <p:pic>
            <p:nvPicPr>
              <p:cNvPr id="22" name="図 21">
                <a:extLst>
                  <a:ext uri="{FF2B5EF4-FFF2-40B4-BE49-F238E27FC236}">
                    <a16:creationId xmlns:a16="http://schemas.microsoft.com/office/drawing/2014/main" id="{3FD3B54C-AA0D-6BD1-A3FB-A203869B338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1" r="48528" b="-492"/>
              <a:stretch/>
            </p:blipFill>
            <p:spPr>
              <a:xfrm>
                <a:off x="727547" y="5267229"/>
                <a:ext cx="2131035" cy="178674"/>
              </a:xfrm>
              <a:prstGeom prst="rect">
                <a:avLst/>
              </a:prstGeom>
            </p:spPr>
          </p:pic>
          <p:pic>
            <p:nvPicPr>
              <p:cNvPr id="33" name="図 32">
                <a:extLst>
                  <a:ext uri="{FF2B5EF4-FFF2-40B4-BE49-F238E27FC236}">
                    <a16:creationId xmlns:a16="http://schemas.microsoft.com/office/drawing/2014/main" id="{231FAF6E-14D4-018F-992A-1CB1292600A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52216" t="-9753" b="-1"/>
              <a:stretch/>
            </p:blipFill>
            <p:spPr>
              <a:xfrm>
                <a:off x="801207" y="5471662"/>
                <a:ext cx="1978344" cy="195142"/>
              </a:xfrm>
              <a:prstGeom prst="rect">
                <a:avLst/>
              </a:prstGeom>
            </p:spPr>
          </p:pic>
        </p:grpSp>
        <p:pic>
          <p:nvPicPr>
            <p:cNvPr id="35" name="Picture 2" descr="いちごのフリーイラスト素材">
              <a:extLst>
                <a:ext uri="{FF2B5EF4-FFF2-40B4-BE49-F238E27FC236}">
                  <a16:creationId xmlns:a16="http://schemas.microsoft.com/office/drawing/2014/main" id="{7E28FF93-4C77-50F1-B8F7-F1A61A5C4E9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alphaModFix amt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6442"/>
            <a:stretch/>
          </p:blipFill>
          <p:spPr bwMode="auto">
            <a:xfrm>
              <a:off x="853484" y="4367977"/>
              <a:ext cx="480717" cy="577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2" descr="いちごのフリーイラスト素材">
              <a:extLst>
                <a:ext uri="{FF2B5EF4-FFF2-40B4-BE49-F238E27FC236}">
                  <a16:creationId xmlns:a16="http://schemas.microsoft.com/office/drawing/2014/main" id="{C3F13CBE-63D1-10CA-CC05-93D8EBCAB09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alphaModFix amt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45" b="-229"/>
            <a:stretch/>
          </p:blipFill>
          <p:spPr bwMode="auto">
            <a:xfrm>
              <a:off x="3269488" y="4530738"/>
              <a:ext cx="433414" cy="5847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7CEF78FD-C572-7EE7-678D-D1C06517A206}"/>
                </a:ext>
              </a:extLst>
            </p:cNvPr>
            <p:cNvSpPr txBox="1"/>
            <p:nvPr/>
          </p:nvSpPr>
          <p:spPr>
            <a:xfrm>
              <a:off x="1651403" y="4003549"/>
              <a:ext cx="13323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YuMincho +36p Kana Medium" panose="02020500000000000000" pitchFamily="18" charset="-128"/>
                  <a:ea typeface="YuMincho +36p Kana Medium" panose="02020500000000000000" pitchFamily="18" charset="-128"/>
                  <a:cs typeface="+mn-cs"/>
                </a:rPr>
                <a:t>Keio Object Hub</a:t>
              </a:r>
              <a:endParaRPr kumimoji="1" lang="ja-JP" altLang="en-US" sz="1200" b="0" i="0" u="none" strike="noStrike" kern="1200" cap="none" spc="0" normalizeH="0" baseline="0" noProof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YuMincho +36p Kana Medium" panose="02020500000000000000" pitchFamily="18" charset="-128"/>
                <a:ea typeface="YuMincho +36p Kana Medium" panose="02020500000000000000" pitchFamily="18" charset="-128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4864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7834D8-714E-A83B-2071-F6509236B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6" name="図 15" descr="ロゴ が含まれている画像&#10;&#10;自動的に生成された説明">
            <a:extLst>
              <a:ext uri="{FF2B5EF4-FFF2-40B4-BE49-F238E27FC236}">
                <a16:creationId xmlns:a16="http://schemas.microsoft.com/office/drawing/2014/main" id="{2E2FF6C2-B441-C359-C3F4-B7B95F8942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50" r="14643" b="46301"/>
          <a:stretch/>
        </p:blipFill>
        <p:spPr>
          <a:xfrm>
            <a:off x="2630466" y="2032000"/>
            <a:ext cx="4083485" cy="1500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614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00000"/>
            </a:gs>
            <a:gs pos="100000">
              <a:srgbClr val="002060">
                <a:lumMod val="100000"/>
              </a:srgbClr>
            </a:gs>
          </a:gsLst>
          <a:lin ang="108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2C61941-FEA4-3DF7-B38D-27316BFAD3C1}"/>
              </a:ext>
            </a:extLst>
          </p:cNvPr>
          <p:cNvSpPr txBox="1"/>
          <p:nvPr/>
        </p:nvSpPr>
        <p:spPr>
          <a:xfrm>
            <a:off x="2633007" y="419039"/>
            <a:ext cx="387798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YuMincho +36p Kana Medium" panose="02020500000000000000" pitchFamily="18" charset="-128"/>
                <a:ea typeface="YuMincho +36p Kana Medium" panose="02020500000000000000" pitchFamily="18" charset="-128"/>
                <a:cs typeface="+mn-cs"/>
              </a:rPr>
              <a:t>あなたはどっち派？</a:t>
            </a:r>
            <a:endParaRPr kumimoji="1" lang="en-US" altLang="ja-JP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YuMincho +36p Kana Medium" panose="02020500000000000000" pitchFamily="18" charset="-128"/>
              <a:ea typeface="YuMincho +36p Kana Medium" panose="02020500000000000000" pitchFamily="18" charset="-128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YuMincho +36p Kana Medium" panose="02020500000000000000" pitchFamily="18" charset="-128"/>
                <a:ea typeface="YuMincho +36p Kana Medium" panose="02020500000000000000" pitchFamily="18" charset="-128"/>
                <a:cs typeface="+mn-cs"/>
              </a:rPr>
              <a:t>どちらかにタッチ！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AAE7196-FBD9-0C1D-DF94-1CFD7B6804EB}"/>
              </a:ext>
            </a:extLst>
          </p:cNvPr>
          <p:cNvSpPr txBox="1"/>
          <p:nvPr/>
        </p:nvSpPr>
        <p:spPr>
          <a:xfrm>
            <a:off x="5953107" y="2033649"/>
            <a:ext cx="1800493" cy="27907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ja-JP" altLang="en-US" sz="10500">
                <a:solidFill>
                  <a:schemeClr val="bg1"/>
                </a:solidFill>
                <a:latin typeface="HGSMinchoE" panose="02020900000000000000" pitchFamily="18" charset="-128"/>
                <a:ea typeface="HGSMinchoE" panose="02020900000000000000" pitchFamily="18" charset="-128"/>
              </a:rPr>
              <a:t>北斎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40658AF-D4F1-2B4D-E811-28C6D8C5F03B}"/>
              </a:ext>
            </a:extLst>
          </p:cNvPr>
          <p:cNvSpPr txBox="1"/>
          <p:nvPr/>
        </p:nvSpPr>
        <p:spPr>
          <a:xfrm>
            <a:off x="1390400" y="2033650"/>
            <a:ext cx="1800493" cy="279069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ja-JP" altLang="en-US" sz="10500">
                <a:solidFill>
                  <a:schemeClr val="bg1"/>
                </a:solidFill>
                <a:latin typeface="HGSMinchoE" panose="02020900000000000000" pitchFamily="18" charset="-128"/>
                <a:ea typeface="HGSMinchoE" panose="02020900000000000000" pitchFamily="18" charset="-128"/>
              </a:rPr>
              <a:t>国芳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C8083A1-FE50-CC8F-3A0D-C22FEDE25EC5}"/>
              </a:ext>
            </a:extLst>
          </p:cNvPr>
          <p:cNvSpPr txBox="1"/>
          <p:nvPr/>
        </p:nvSpPr>
        <p:spPr>
          <a:xfrm>
            <a:off x="2164979" y="2778191"/>
            <a:ext cx="59298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YuMincho +36p Kana Medium" panose="02020500000000000000" pitchFamily="18" charset="-128"/>
                <a:ea typeface="YuMincho +36p Kana Medium" panose="02020500000000000000" pitchFamily="18" charset="-128"/>
                <a:cs typeface="+mn-cs"/>
              </a:rPr>
              <a:t>切り取る箇所を選んでください</a:t>
            </a:r>
          </a:p>
        </p:txBody>
      </p:sp>
    </p:spTree>
    <p:extLst>
      <p:ext uri="{BB962C8B-B14F-4D97-AF65-F5344CB8AC3E}">
        <p14:creationId xmlns:p14="http://schemas.microsoft.com/office/powerpoint/2010/main" val="454588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2C61941-FEA4-3DF7-B38D-27316BFAD3C1}"/>
              </a:ext>
            </a:extLst>
          </p:cNvPr>
          <p:cNvSpPr txBox="1"/>
          <p:nvPr/>
        </p:nvSpPr>
        <p:spPr>
          <a:xfrm>
            <a:off x="1812274" y="419039"/>
            <a:ext cx="551946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YuMincho +36p Kana Medium" panose="02020500000000000000" pitchFamily="18" charset="-128"/>
                <a:ea typeface="YuMincho +36p Kana Medium" panose="02020500000000000000" pitchFamily="18" charset="-128"/>
                <a:cs typeface="+mn-cs"/>
              </a:rPr>
              <a:t>投票ありがとうございます！</a:t>
            </a:r>
            <a:endParaRPr kumimoji="1" lang="en-US" altLang="ja-JP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YuMincho +36p Kana Medium" panose="02020500000000000000" pitchFamily="18" charset="-128"/>
              <a:ea typeface="YuMincho +36p Kana Medium" panose="02020500000000000000" pitchFamily="18" charset="-128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200">
                <a:solidFill>
                  <a:prstClr val="white"/>
                </a:solidFill>
                <a:latin typeface="YuMincho +36p Kana Medium" panose="02020500000000000000" pitchFamily="18" charset="-128"/>
                <a:ea typeface="YuMincho +36p Kana Medium" panose="02020500000000000000" pitchFamily="18" charset="-128"/>
              </a:rPr>
              <a:t>現在の得票数はこちら！</a:t>
            </a:r>
            <a:endParaRPr kumimoji="1" lang="ja-JP" altLang="en-US" sz="3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YuMincho +36p Kana Medium" panose="02020500000000000000" pitchFamily="18" charset="-128"/>
              <a:ea typeface="YuMincho +36p Kana Medium" panose="02020500000000000000" pitchFamily="18" charset="-128"/>
              <a:cs typeface="+mn-cs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AAE7196-FBD9-0C1D-DF94-1CFD7B6804EB}"/>
              </a:ext>
            </a:extLst>
          </p:cNvPr>
          <p:cNvSpPr txBox="1"/>
          <p:nvPr/>
        </p:nvSpPr>
        <p:spPr>
          <a:xfrm>
            <a:off x="5953107" y="2033649"/>
            <a:ext cx="1800493" cy="2790700"/>
          </a:xfrm>
          <a:prstGeom prst="rect">
            <a:avLst/>
          </a:prstGeom>
          <a:solidFill>
            <a:srgbClr val="3E62AD"/>
          </a:solidFill>
        </p:spPr>
        <p:txBody>
          <a:bodyPr vert="eaVert" wrap="square" rtlCol="0">
            <a:spAutoFit/>
          </a:bodyPr>
          <a:lstStyle/>
          <a:p>
            <a:r>
              <a:rPr kumimoji="1" lang="ja-JP" altLang="en-US" sz="10500">
                <a:solidFill>
                  <a:schemeClr val="bg1"/>
                </a:solidFill>
                <a:latin typeface="HGSMinchoE" panose="02020900000000000000" pitchFamily="18" charset="-128"/>
                <a:ea typeface="HGSMinchoE" panose="02020900000000000000" pitchFamily="18" charset="-128"/>
              </a:rPr>
              <a:t>北斎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40658AF-D4F1-2B4D-E811-28C6D8C5F03B}"/>
              </a:ext>
            </a:extLst>
          </p:cNvPr>
          <p:cNvSpPr txBox="1"/>
          <p:nvPr/>
        </p:nvSpPr>
        <p:spPr>
          <a:xfrm>
            <a:off x="1390400" y="2033650"/>
            <a:ext cx="1800493" cy="2790699"/>
          </a:xfrm>
          <a:prstGeom prst="rect">
            <a:avLst/>
          </a:prstGeom>
          <a:solidFill>
            <a:srgbClr val="E95464"/>
          </a:solidFill>
        </p:spPr>
        <p:txBody>
          <a:bodyPr vert="eaVert" wrap="square" rtlCol="0">
            <a:spAutoFit/>
          </a:bodyPr>
          <a:lstStyle/>
          <a:p>
            <a:r>
              <a:rPr kumimoji="1" lang="ja-JP" altLang="en-US" sz="10500">
                <a:solidFill>
                  <a:schemeClr val="bg1"/>
                </a:solidFill>
                <a:latin typeface="HGSMinchoE" panose="02020900000000000000" pitchFamily="18" charset="-128"/>
                <a:ea typeface="HGSMinchoE" panose="02020900000000000000" pitchFamily="18" charset="-128"/>
              </a:rPr>
              <a:t>国芳</a:t>
            </a:r>
          </a:p>
        </p:txBody>
      </p:sp>
    </p:spTree>
    <p:extLst>
      <p:ext uri="{BB962C8B-B14F-4D97-AF65-F5344CB8AC3E}">
        <p14:creationId xmlns:p14="http://schemas.microsoft.com/office/powerpoint/2010/main" val="1697448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42562</TotalTime>
  <Words>53</Words>
  <Application>Microsoft Macintosh PowerPoint</Application>
  <PresentationFormat>画面に合わせる (4:3)</PresentationFormat>
  <Paragraphs>21</Paragraphs>
  <Slides>7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4" baseType="lpstr">
      <vt:lpstr>HGSMinchoE</vt:lpstr>
      <vt:lpstr>YuMincho +36p Kana Medium</vt:lpstr>
      <vt:lpstr>游ゴシック</vt:lpstr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海老根 優菜</dc:creator>
  <cp:lastModifiedBy>北川 栞</cp:lastModifiedBy>
  <cp:revision>16</cp:revision>
  <cp:lastPrinted>2023-05-09T23:59:21Z</cp:lastPrinted>
  <dcterms:created xsi:type="dcterms:W3CDTF">2023-05-02T04:36:24Z</dcterms:created>
  <dcterms:modified xsi:type="dcterms:W3CDTF">2024-01-09T13:17:49Z</dcterms:modified>
</cp:coreProperties>
</file>

<file path=docProps/thumbnail.jpeg>
</file>